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D0357B7-668F-498E-BE85-024B3181F63C}"/>
    <pc:docChg chg="custSel modSld">
      <pc:chgData name="Narelle Wheaton" userId="6e1b2b30-480e-4f91-806b-6735d5b9e446" providerId="ADAL" clId="{ED0357B7-668F-498E-BE85-024B3181F63C}" dt="2023-07-26T07:57:56.856" v="23" actId="404"/>
      <pc:docMkLst>
        <pc:docMk/>
      </pc:docMkLst>
      <pc:sldChg chg="modSp mod">
        <pc:chgData name="Narelle Wheaton" userId="6e1b2b30-480e-4f91-806b-6735d5b9e446" providerId="ADAL" clId="{ED0357B7-668F-498E-BE85-024B3181F63C}" dt="2023-07-26T07:57:56.856" v="23" actId="404"/>
        <pc:sldMkLst>
          <pc:docMk/>
          <pc:sldMk cId="258441792" sldId="256"/>
        </pc:sldMkLst>
        <pc:spChg chg="mod">
          <ac:chgData name="Narelle Wheaton" userId="6e1b2b30-480e-4f91-806b-6735d5b9e446" providerId="ADAL" clId="{ED0357B7-668F-498E-BE85-024B3181F63C}" dt="2023-07-26T07:57:56.856" v="23" actId="404"/>
          <ac:spMkLst>
            <pc:docMk/>
            <pc:sldMk cId="258441792" sldId="256"/>
            <ac:spMk id="3" creationId="{9DB48CEB-F660-430E-88EA-428E923488E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C94418-370A-4CCC-9C4D-F6DFA24B45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5A3799-F3DA-452E-A0EB-9CBBC9A9E9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CFCB7-938C-4206-B1A4-C4CB1EDB1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2CDA6F-4FB3-4581-BF04-B2560DE455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7AAAC-D8BB-4BF1-BB4F-2B6DE2A56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1467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BE586-1A97-4ABB-97AA-B57CEA187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F2AC5E-BB3B-4113-A021-13660D4BF1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B1706-52CF-4E56-929A-E4C9C394C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6939E-E892-499F-9C77-5B381036D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B15085-A396-47E2-82EB-734F089B5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0142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712248-4F96-4631-9BAA-C2D7032BE8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D6E5CA-AF91-438F-B670-5947D666E3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AF192-9353-48F5-A254-B3459D612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44508A-4EC7-42A8-BCB2-6C2C8FE22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A1449C-2FEC-4C44-9EF8-E99FE0F99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45665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A072F-FC3F-441E-A547-AD4D66C2A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4CB01-2B95-4977-B3D5-7BB818962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E79C11-3D4F-43A8-8CE6-E4110BD81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341408-5A37-4549-9D0F-D8BB6CA2B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4C768-44B1-4605-B01F-6D3D7AAFF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0028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56A11-B235-4BE5-8632-DBEADC267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83EDB4-AF33-40B5-8D4E-762E138708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BCA17E-5CA6-46ED-99F6-C5A3AFEF4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B1F47-4311-45A6-A96B-2E7C9FA6BF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428721-CDD4-4953-814C-CD2F98F95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5909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8201C-AB6C-4CBA-8A3A-547EA02EE0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4EAC9-05F6-4653-AE69-D012609C9E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663E2A-670C-4929-BB47-0180A37FD4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54B5F5-4959-4AB3-8459-DC024D118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BC5508-6A9E-43E8-AC2E-43683AB16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7F9AEB-0722-41F0-AC2F-A4D02F5FF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10573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DADC6-9861-4BE9-A4C9-8AFDF3051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DF80C9-1C6D-4361-BDE1-E96B976D39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4FFD04-43F1-4741-A2C2-2C319B4DBC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F880244-2A57-4F25-BA63-E7C588BC3E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61FFA5E-2821-4E7E-AA3F-3EDCC364F5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A3B8642-AA6D-4AB4-9D16-54BB02668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3AF771C-6225-4FCD-A560-282ADA752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5A7F0FD-994D-4C9B-97CC-3020881F1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867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4C0821-176B-44B9-B36A-B1D6B3745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A6CC6C-C7EB-442E-A88D-60A26CC5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C438C73-4904-42EF-AB6B-E29475275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9ABF65-A02A-4336-8A57-7232534A2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704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F1EE2C4-2F9E-441E-905F-0ECB6D574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4C43079-73E3-44DE-AC20-22D28C079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90305B-3484-4CEF-99B1-69F652C89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01002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A201D-3627-4262-A890-261AADDAD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AAB73D-DEF6-4CF8-97B6-10C72B2749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EB8159-9024-44F8-B159-7D6D2D5C37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B7E988-395A-4948-A92E-2471C6FB4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9D6D3F-7FFF-4686-A1F5-C62E833D6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DA596B-2C40-434E-AA48-61C6B691D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6263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80E75-D456-4925-BB7E-C8B8E2858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FEF890-E8E7-443B-9AE2-7555B8BE9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E4B38D-901A-4BDE-9267-6B10F8786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7DC991-26D0-459E-B7B9-6352E14BB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35E1C2-A2B4-41D3-BC52-F0150C4F50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289B24-C99B-4DA3-A654-B10FDD8EA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1576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65949A-9836-4A7E-97DE-BDA3CE528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CDBC1-3347-4D69-90CA-4DA51F1E2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815C8-0763-490F-B77B-FCE858405A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09378-638D-4E00-ADD0-60270B21255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FF78D0-609B-462D-A7E7-3B22CFDCBA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33772-212C-4308-9E58-2FAA0C80B9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4E88B-BCE1-426F-8C6D-0E5478C444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83910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DB48CEB-F660-430E-88EA-428E92348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02671"/>
            <a:ext cx="9144000" cy="3552505"/>
          </a:xfrm>
        </p:spPr>
        <p:txBody>
          <a:bodyPr>
            <a:normAutofit/>
          </a:bodyPr>
          <a:lstStyle/>
          <a:p>
            <a:r>
              <a:rPr lang="en-AU" sz="2000" dirty="0">
                <a:solidFill>
                  <a:schemeClr val="bg1"/>
                </a:solidFill>
              </a:rPr>
              <a:t>Verse 1</a:t>
            </a:r>
            <a:endParaRPr lang="en-AU" sz="2000" b="0" i="0" dirty="0">
              <a:solidFill>
                <a:schemeClr val="bg1"/>
              </a:solidFill>
              <a:effectLst/>
            </a:endParaRP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Come ye yourselves apart and rest awhile,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Weary, I know it, of the press and throng;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Wipe from your brow the sweat and dust of toil,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in My quiet strength again be strong.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41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DB48CEB-F660-430E-88EA-428E92348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10936" y="1455937"/>
            <a:ext cx="9570128" cy="3258105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 ye aside from all the world holds dear,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converse which the world has never known,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Alone with Me and with My Father here,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Me and with My Father not alone.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260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DB48CEB-F660-430E-88EA-428E92348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0268" y="1740023"/>
            <a:ext cx="10271463" cy="2752078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Come, tell Me all that ye have said and done,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Your victories and your failures, hopes and fears;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I know how hardly souls are wooed and won;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My choicest laurels are bedewed with tears.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264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DB48CEB-F660-430E-88EA-428E923488E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6038" y="1464815"/>
            <a:ext cx="9756559" cy="3160451"/>
          </a:xfrm>
        </p:spPr>
        <p:txBody>
          <a:bodyPr>
            <a:normAutofit lnSpcReduction="10000"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Then fresh from converse with your Lord, return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work till daylight softens into even;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 brief hours are not lost in which you learn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More of your Master and His rest in Heaven.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35620A-4ABB-4E5D-A3FF-E1A10D8B119F}"/>
              </a:ext>
            </a:extLst>
          </p:cNvPr>
          <p:cNvSpPr/>
          <p:nvPr/>
        </p:nvSpPr>
        <p:spPr>
          <a:xfrm>
            <a:off x="420210" y="6079169"/>
            <a:ext cx="6096000" cy="5770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dirty="0">
                <a:solidFill>
                  <a:schemeClr val="bg1"/>
                </a:solidFill>
              </a:rPr>
              <a:t>Come ye yourselves apart and rest awhile </a:t>
            </a:r>
          </a:p>
          <a:p>
            <a:r>
              <a:rPr lang="en-AU" sz="1050" dirty="0">
                <a:solidFill>
                  <a:schemeClr val="bg1"/>
                </a:solidFill>
              </a:rPr>
              <a:t>Edward Henry Bickersteth (1825-1906) </a:t>
            </a:r>
          </a:p>
          <a:p>
            <a:r>
              <a:rPr lang="en-AU" sz="105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3834751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BCA1E0-606A-436D-88C8-41AE198176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0E782B-6B55-467F-A632-4AB649F4A310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A651E59-F3A4-4F9D-9D32-50E3B68CBDF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2022-07-14T06:33:44Z</dcterms:created>
  <dcterms:modified xsi:type="dcterms:W3CDTF">2023-07-26T07:57:59Z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